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8" r:id="rId2"/>
    <p:sldId id="272" r:id="rId3"/>
    <p:sldId id="264" r:id="rId4"/>
    <p:sldId id="267" r:id="rId5"/>
    <p:sldId id="265" r:id="rId6"/>
    <p:sldId id="266" r:id="rId7"/>
    <p:sldId id="268" r:id="rId8"/>
    <p:sldId id="273" r:id="rId9"/>
    <p:sldId id="270" r:id="rId10"/>
    <p:sldId id="271" r:id="rId11"/>
    <p:sldId id="269" r:id="rId12"/>
    <p:sldId id="274" r:id="rId13"/>
    <p:sldId id="278" r:id="rId14"/>
    <p:sldId id="277" r:id="rId15"/>
    <p:sldId id="276" r:id="rId16"/>
    <p:sldId id="27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-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9A70-1911-4B3F-A652-01AE64794B63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44CC-1259-4671-82B5-2664BF759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796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9A70-1911-4B3F-A652-01AE64794B63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44CC-1259-4671-82B5-2664BF759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67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9A70-1911-4B3F-A652-01AE64794B63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44CC-1259-4671-82B5-2664BF7596B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5304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9A70-1911-4B3F-A652-01AE64794B63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44CC-1259-4671-82B5-2664BF759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283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9A70-1911-4B3F-A652-01AE64794B63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44CC-1259-4671-82B5-2664BF7596B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4901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9A70-1911-4B3F-A652-01AE64794B63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44CC-1259-4671-82B5-2664BF759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941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9A70-1911-4B3F-A652-01AE64794B63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44CC-1259-4671-82B5-2664BF759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441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9A70-1911-4B3F-A652-01AE64794B63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44CC-1259-4671-82B5-2664BF759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1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9A70-1911-4B3F-A652-01AE64794B63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44CC-1259-4671-82B5-2664BF759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413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9A70-1911-4B3F-A652-01AE64794B63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44CC-1259-4671-82B5-2664BF759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76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9A70-1911-4B3F-A652-01AE64794B63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44CC-1259-4671-82B5-2664BF759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32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9A70-1911-4B3F-A652-01AE64794B63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44CC-1259-4671-82B5-2664BF759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670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9A70-1911-4B3F-A652-01AE64794B63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44CC-1259-4671-82B5-2664BF759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30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9A70-1911-4B3F-A652-01AE64794B63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44CC-1259-4671-82B5-2664BF759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335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9A70-1911-4B3F-A652-01AE64794B63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44CC-1259-4671-82B5-2664BF759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423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9A70-1911-4B3F-A652-01AE64794B63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44CC-1259-4671-82B5-2664BF759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44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99A70-1911-4B3F-A652-01AE64794B63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D3A44CC-1259-4671-82B5-2664BF759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4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ds03.infourok.ru/uploads/ex/1034/000196d3-84720f89/img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3745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2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ds03.infourok.ru/uploads/ex/039d/0006452c-fd682bd5/img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2" y="0"/>
            <a:ext cx="11416145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98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54" name="Picture 10" descr="https://sch1412sv.mskobr.ru/images/13%282%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6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ds02.infourok.ru/uploads/ex/0525/000792bc-d18c1df2/img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57709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85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400848" cy="1320800"/>
          </a:xfrm>
        </p:spPr>
        <p:txBody>
          <a:bodyPr/>
          <a:lstStyle/>
          <a:p>
            <a:endParaRPr lang="ru-RU"/>
          </a:p>
        </p:txBody>
      </p:sp>
      <p:pic>
        <p:nvPicPr>
          <p:cNvPr id="15362" name="Picture 2" descr="https://ds02.infourok.ru/uploads/ex/0525/000792bc-d18c1df2/img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5999018" cy="4634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2" descr="https://pptcloud3.ams3.digitaloceanspaces.com/slides/pics/002/006/428/original/Slide45.jpg?148424610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782" y="2067502"/>
            <a:ext cx="5957454" cy="4790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14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354339" cy="1320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AutoShape 2" descr="https://s1.slide-share.ru/s_slide/73e59378e363ad4e604f84cf605cfd59/3429c430-3838-4ede-b902-bf64fed7dc1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1.slide-share.ru/s_slide/73e59378e363ad4e604f84cf605cfd59/3429c430-3838-4ede-b902-bf64fed7dc1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2" name="Picture 6" descr="https://ds04.infourok.ru/uploads/ex/09f5/00027af4-8a2b575c/img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5791200" cy="4827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ds02.infourok.ru/uploads/ex/0525/000792bc-d18c1df2/img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20" y="2421586"/>
            <a:ext cx="5999016" cy="4544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53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102484" cy="1320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6" name="Picture 4" descr="https://pptcloud3.ams3.digitaloceanspaces.com/slides/pics/002/006/430/original/Slide47.jpg?14842461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453279" cy="4572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ds02.infourok.ru/uploads/ex/0525/000792bc-d18c1df2/img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82" y="2320636"/>
            <a:ext cx="6317673" cy="4502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52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4" descr="https://s1.slide-share.ru/s_slide/73e59378e363ad4e604f84cf605cfd59/3429c430-3838-4ede-b902-bf64fed7dc10.jpeg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8" descr="https://s1.slide-share.ru/s_slide/73e59378e363ad4e604f84cf605cfd59/3429c430-3838-4ede-b902-bf64fed7dc1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22" descr="https://s1.slide-share.ru/s_slide/73e59378e363ad4e604f84cf605cfd59/3429c430-3838-4ede-b902-bf64fed7dc1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30" descr="https://s1.slide-share.ru/s_slide/73e59378e363ad4e604f84cf605cfd59/3429c430-3838-4ede-b902-bf64fed7dc10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22" name="Picture 34" descr="https://ds02.infourok.ru/uploads/ex/0525/000792bc-d18c1df2/img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16145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98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ds04.infourok.ru/uploads/ex/002f/0016bc7e-f40274ad/img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485418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16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ds04.infourok.ru/uploads/ex/1011/001768a0-40ee9be3/img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43855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40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ds04.infourok.ru/uploads/ex/002f/0016bc7e-f40274ad/img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25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9d/0006452c-fd682bd5/img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60727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1502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https://im0-tub-ru.yandex.net/i?id=c900e0cb9a3b751c427a56a37169c4ca-l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374582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50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4" descr="https://ds03.infourok.ru/uploads/ex/0af9/00001e80-2b0d349f/img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1360727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7844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ds02.infourok.ru/uploads/ex/0525/000792bc-d18c1df2/img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57709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97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ds02.infourok.ru/uploads/ex/0525/000792bc-d18c1df2/img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57709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89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</TotalTime>
  <Words>0</Words>
  <Application>Microsoft Office PowerPoint</Application>
  <PresentationFormat>Широкоэкранный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2021-02-01T16:15:41Z</dcterms:created>
  <dcterms:modified xsi:type="dcterms:W3CDTF">2021-02-01T17:55:55Z</dcterms:modified>
</cp:coreProperties>
</file>