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71" d="100"/>
          <a:sy n="71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8A91-BBB2-4F85-9638-CBA3D10BAD99}" type="datetimeFigureOut">
              <a:rPr lang="ru-RU" smtClean="0"/>
              <a:pPr/>
              <a:t>пн 27.02.23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7C3-41F1-4684-8E34-55FCFDDD99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8A91-BBB2-4F85-9638-CBA3D10BAD99}" type="datetimeFigureOut">
              <a:rPr lang="ru-RU" smtClean="0"/>
              <a:pPr/>
              <a:t>пн 27.02.23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7C3-41F1-4684-8E34-55FCFDDD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8A91-BBB2-4F85-9638-CBA3D10BAD99}" type="datetimeFigureOut">
              <a:rPr lang="ru-RU" smtClean="0"/>
              <a:pPr/>
              <a:t>пн 27.02.23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7C3-41F1-4684-8E34-55FCFDDD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8A91-BBB2-4F85-9638-CBA3D10BAD99}" type="datetimeFigureOut">
              <a:rPr lang="ru-RU" smtClean="0"/>
              <a:pPr/>
              <a:t>пн 27.02.23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7C3-41F1-4684-8E34-55FCFDDD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8A91-BBB2-4F85-9638-CBA3D10BAD99}" type="datetimeFigureOut">
              <a:rPr lang="ru-RU" smtClean="0"/>
              <a:pPr/>
              <a:t>пн 27.02.23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3A67C3-41F1-4684-8E34-55FCFDDD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8A91-BBB2-4F85-9638-CBA3D10BAD99}" type="datetimeFigureOut">
              <a:rPr lang="ru-RU" smtClean="0"/>
              <a:pPr/>
              <a:t>пн 27.02.23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7C3-41F1-4684-8E34-55FCFDDD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8A91-BBB2-4F85-9638-CBA3D10BAD99}" type="datetimeFigureOut">
              <a:rPr lang="ru-RU" smtClean="0"/>
              <a:pPr/>
              <a:t>пн 27.02.23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7C3-41F1-4684-8E34-55FCFDDD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8A91-BBB2-4F85-9638-CBA3D10BAD99}" type="datetimeFigureOut">
              <a:rPr lang="ru-RU" smtClean="0"/>
              <a:pPr/>
              <a:t>пн 27.02.23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7C3-41F1-4684-8E34-55FCFDDD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8A91-BBB2-4F85-9638-CBA3D10BAD99}" type="datetimeFigureOut">
              <a:rPr lang="ru-RU" smtClean="0"/>
              <a:pPr/>
              <a:t>пн 27.02.23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7C3-41F1-4684-8E34-55FCFDDD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8A91-BBB2-4F85-9638-CBA3D10BAD99}" type="datetimeFigureOut">
              <a:rPr lang="ru-RU" smtClean="0"/>
              <a:pPr/>
              <a:t>пн 27.02.23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7C3-41F1-4684-8E34-55FCFDDD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68A91-BBB2-4F85-9638-CBA3D10BAD99}" type="datetimeFigureOut">
              <a:rPr lang="ru-RU" smtClean="0"/>
              <a:pPr/>
              <a:t>пн 27.02.23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67C3-41F1-4684-8E34-55FCFDDD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A68A91-BBB2-4F85-9638-CBA3D10BAD99}" type="datetimeFigureOut">
              <a:rPr lang="ru-RU" smtClean="0"/>
              <a:pPr/>
              <a:t>пн 27.02.23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3A67C3-41F1-4684-8E34-55FCFDDD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Вредно. Полезно.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5c9f7138bb2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eef0c26865b55eaccd3d1ef89432f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льчиковая гимнас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366</TotalTime>
  <Words>4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Вредно. Полезно.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ПРИЗЕНТАЦИЯ КО ДНЮ ЗАЩИТНИКА ОТЕЧЕСТВА.ВОЕННЫЕ ПРОФЕССИИ</dc:title>
  <dc:creator>home</dc:creator>
  <cp:lastModifiedBy>Пользователь</cp:lastModifiedBy>
  <cp:revision>45</cp:revision>
  <dcterms:created xsi:type="dcterms:W3CDTF">2018-02-19T19:18:29Z</dcterms:created>
  <dcterms:modified xsi:type="dcterms:W3CDTF">2023-02-27T08:07:58Z</dcterms:modified>
</cp:coreProperties>
</file>